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1" r:id="rId4"/>
    <p:sldId id="264" r:id="rId5"/>
    <p:sldId id="263" r:id="rId6"/>
    <p:sldId id="265" r:id="rId7"/>
    <p:sldId id="262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dmin\Desktop\Занятие Семья\iO9TB1BC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3608" y="2780928"/>
            <a:ext cx="7429552" cy="1800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 о проведении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Недели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ru-RU" sz="2700" b="1" i="1" dirty="0" smtClean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75656" y="698373"/>
            <a:ext cx="5832649" cy="96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39580" tIns="269790" rIns="269790" anchor="ctr">
            <a:spAutoFit/>
          </a:bodyPr>
          <a:lstStyle/>
          <a:p>
            <a:pPr algn="ctr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Муниципальное бюджетное  общеобразовательное учреждение</a:t>
            </a:r>
          </a:p>
          <a:p>
            <a:pPr algn="ctr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редняя общеобразовательная школа №9</a:t>
            </a:r>
          </a:p>
          <a:p>
            <a:pPr algn="ctr"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.Кевсала Ипатовского района Ставропольского края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422096" y="5711405"/>
            <a:ext cx="3166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2023-2024 г.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73050"/>
            <a:ext cx="4474840" cy="58531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0" indent="0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Обеспечение единства воспитательных воздействий школы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семьи на обучающихся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Создание условий для свободного творчества ребёнка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 семьи 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активизировать познавательную деятельность учащихся;</a:t>
            </a: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содействовать развитию творческих способностей;</a:t>
            </a: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выявлять талантливых учащихся;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ответственность за порученное дело, умение работать в коллективе;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воспитывать нравственно-эстетическое отношение 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миру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Формировать ценностные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ориентиры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322712" cy="363326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недели: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«Крепка семья – крепка Россия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Время проведения: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22 января по 26 января  2024г.</a:t>
            </a:r>
            <a:endParaRPr lang="ru-RU" sz="16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/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semy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456384" cy="21602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34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admin\Desktop\iO37082S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54"/>
          <a:stretch/>
        </p:blipFill>
        <p:spPr bwMode="auto">
          <a:xfrm>
            <a:off x="1" y="2676"/>
            <a:ext cx="423949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dmin\Desktop\iO37082S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18"/>
          <a:stretch/>
        </p:blipFill>
        <p:spPr bwMode="auto">
          <a:xfrm>
            <a:off x="1" y="2675"/>
            <a:ext cx="9143999" cy="278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36323"/>
            <a:ext cx="5112568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(понедельник)</a:t>
            </a: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  <a:r>
              <a:rPr lang="ru-RU" sz="1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посвящённая Открытию   недели начальных </a:t>
            </a:r>
            <a:r>
              <a:rPr lang="ru-RU" sz="1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  <a:endParaRPr lang="ru-RU" sz="19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Беседа «Крепка семья – крепка Россия»</a:t>
            </a: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 – игра «Русский солдат не знает преград»</a:t>
            </a:r>
            <a:r>
              <a:rPr lang="ru-RU" sz="1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/>
              <a:t> </a:t>
            </a:r>
            <a:endParaRPr lang="ru-RU" sz="2000" i="1" dirty="0"/>
          </a:p>
          <a:p>
            <a:pPr marL="0" lvl="0" indent="0" algn="ctr">
              <a:buNone/>
            </a:pPr>
            <a:endParaRPr lang="ru-RU" sz="19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Моя семья – моя опора</a:t>
            </a:r>
            <a:endParaRPr lang="ru-RU" sz="3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User\Desktop\WhatsApp Image 2024-01-30 at 07.14.36 (1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14" y="1257300"/>
            <a:ext cx="296193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WhatsApp Image 2024-01-30 at 07.14.36 (2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64" y="3861048"/>
            <a:ext cx="3619500" cy="226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1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sadmin\Desktop\iLSG021H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9"/>
          <a:stretch/>
        </p:blipFill>
        <p:spPr bwMode="auto">
          <a:xfrm>
            <a:off x="0" y="-32480"/>
            <a:ext cx="9144000" cy="68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246113"/>
            <a:ext cx="5472608" cy="1678831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(вторник)</a:t>
            </a:r>
          </a:p>
          <a:p>
            <a:pPr marL="0" lvl="0" indent="0" algn="ct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рисунков «Белокурая берёзка – символ Родины моей»</a:t>
            </a:r>
          </a:p>
          <a:p>
            <a:pPr marL="0" lvl="0" indent="0" algn="ct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Классный час «Семья вместе, так и душа на месте»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76672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Семья вместе, так и душа на месте.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User\Desktop\WhatsApp Image 2024-01-23 at 10.38.2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3909789" cy="280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7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admin\Desktop\i07VZZM3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1840" y="1202829"/>
            <a:ext cx="5508104" cy="150609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(среда)</a:t>
            </a:r>
          </a:p>
          <a:p>
            <a:pPr marL="0" lvl="0" indent="0" algn="ct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Сочинение «Моя семья – моя опора»</a:t>
            </a: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Конструкторское бюро «Дом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моей мечты» </a:t>
            </a: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аппликация, конструирование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4868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своём доме и стены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помогают</a:t>
            </a:r>
            <a:endParaRPr lang="ru-RU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User\Desktop\WhatsApp Image 2024-01-24 at 13.36.42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319">
            <a:off x="3271668" y="3052192"/>
            <a:ext cx="4081211" cy="3192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sadmin\Desktop\i6OQMFR4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76"/>
            <a:ext cx="9143999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110210"/>
            <a:ext cx="9143999" cy="81473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(четверг)</a:t>
            </a:r>
          </a:p>
          <a:p>
            <a:pPr marL="0" lvl="0" indent="0" algn="ct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Классный час «Семья».       Конкурс рисунков «Моя мама»</a:t>
            </a:r>
          </a:p>
          <a:p>
            <a:pPr marL="0" lvl="0" indent="0" algn="ctr">
              <a:buNone/>
            </a:pP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1340768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дружной семье 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холод тепло</a:t>
            </a:r>
          </a:p>
        </p:txBody>
      </p:sp>
      <p:pic>
        <p:nvPicPr>
          <p:cNvPr id="12" name="Рисунок 11" descr="C:\Users\User\Desktop\WhatsApp Image 2024-01-25 at 13.30.05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752527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8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admin\Desktop\iHLUIMTQ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солнышке тепло, при матери добро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700808"/>
            <a:ext cx="5256584" cy="194421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(пятница)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Мастер-классы  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«Подарок маме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 поисках семейных ценностей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        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   «Своими руками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70280"/>
            <a:ext cx="20796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r="7829"/>
          <a:stretch/>
        </p:blipFill>
        <p:spPr bwMode="auto">
          <a:xfrm>
            <a:off x="5220072" y="33763"/>
            <a:ext cx="1323968" cy="85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t="908" r="5389" b="-908"/>
          <a:stretch/>
        </p:blipFill>
        <p:spPr bwMode="auto">
          <a:xfrm>
            <a:off x="2771800" y="33763"/>
            <a:ext cx="1390385" cy="84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8" y="33763"/>
            <a:ext cx="1437389" cy="80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38" y="3717032"/>
            <a:ext cx="3613253" cy="259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9" y="1916832"/>
            <a:ext cx="1323967" cy="195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27308"/>
            <a:ext cx="1708845" cy="247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3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admin\Desktop\iA82WCG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" y="4046"/>
            <a:ext cx="91945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79297"/>
            <a:ext cx="6568614" cy="157546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(пятница)</a:t>
            </a:r>
          </a:p>
          <a:p>
            <a:pPr marL="0" lvl="0" indent="0" algn="ct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Закрытие  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недели  начальных классов, посвящённой семье.</a:t>
            </a:r>
          </a:p>
          <a:p>
            <a:pPr marL="0" lvl="0" indent="0" algn="ctr"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Квест «В поисках семейных ценностей»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9194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Дерево </a:t>
            </a:r>
            <a:r>
              <a:rPr lang="ru-RU" sz="3200" b="1" i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держится корнями, а человек </a:t>
            </a:r>
            <a:r>
              <a:rPr lang="ru-RU" sz="32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семьёй</a:t>
            </a:r>
            <a:endParaRPr lang="ru-RU" sz="3200" b="1" i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WhatsApp Image 2024-01-30 at 07.14.36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721">
            <a:off x="6372200" y="2386058"/>
            <a:ext cx="22860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WhatsApp Image 2024-01-30 at 07.14.35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6336">
            <a:off x="1270604" y="3220988"/>
            <a:ext cx="327660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WhatsApp Image 2024-01-30 at 07.14.35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625" y="4207447"/>
            <a:ext cx="2181225" cy="162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237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Отчет  о проведении  Недели начальных классов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солнышке тепло, при матери добро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Admim</dc:creator>
  <cp:lastModifiedBy>Пользователь</cp:lastModifiedBy>
  <cp:revision>20</cp:revision>
  <dcterms:created xsi:type="dcterms:W3CDTF">2018-11-16T03:05:46Z</dcterms:created>
  <dcterms:modified xsi:type="dcterms:W3CDTF">2024-01-30T17:04:07Z</dcterms:modified>
</cp:coreProperties>
</file>